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318" r:id="rId14"/>
    <p:sldId id="291" r:id="rId15"/>
    <p:sldId id="293" r:id="rId16"/>
    <p:sldId id="295" r:id="rId17"/>
    <p:sldId id="296" r:id="rId18"/>
    <p:sldId id="313" r:id="rId19"/>
    <p:sldId id="297" r:id="rId20"/>
    <p:sldId id="298" r:id="rId21"/>
    <p:sldId id="319" r:id="rId22"/>
    <p:sldId id="331" r:id="rId23"/>
    <p:sldId id="323" r:id="rId24"/>
    <p:sldId id="321" r:id="rId25"/>
    <p:sldId id="325" r:id="rId26"/>
    <p:sldId id="306" r:id="rId27"/>
    <p:sldId id="305" r:id="rId28"/>
    <p:sldId id="329" r:id="rId29"/>
    <p:sldId id="303" r:id="rId30"/>
    <p:sldId id="330" r:id="rId31"/>
    <p:sldId id="328" r:id="rId32"/>
    <p:sldId id="310" r:id="rId33"/>
    <p:sldId id="315" r:id="rId34"/>
    <p:sldId id="316" r:id="rId35"/>
    <p:sldId id="294" r:id="rId36"/>
    <p:sldId id="308" r:id="rId37"/>
    <p:sldId id="311" r:id="rId38"/>
    <p:sldId id="309" r:id="rId39"/>
    <p:sldId id="312" r:id="rId40"/>
    <p:sldId id="317" r:id="rId41"/>
    <p:sldId id="277" r:id="rId42"/>
    <p:sldId id="278" r:id="rId43"/>
    <p:sldId id="279" r:id="rId44"/>
    <p:sldId id="281" r:id="rId45"/>
    <p:sldId id="282" r:id="rId46"/>
    <p:sldId id="283" r:id="rId47"/>
    <p:sldId id="284" r:id="rId48"/>
    <p:sldId id="287" r:id="rId49"/>
    <p:sldId id="285" r:id="rId50"/>
    <p:sldId id="286" r:id="rId5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917"/>
    <a:srgbClr val="00823B"/>
    <a:srgbClr val="401B5B"/>
    <a:srgbClr val="00B050"/>
    <a:srgbClr val="544000"/>
    <a:srgbClr val="FFC000"/>
    <a:srgbClr val="262626"/>
    <a:srgbClr val="E7E6E6"/>
    <a:srgbClr val="00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07" autoAdjust="0"/>
  </p:normalViewPr>
  <p:slideViewPr>
    <p:cSldViewPr snapToGrid="0">
      <p:cViewPr varScale="1">
        <p:scale>
          <a:sx n="104" d="100"/>
          <a:sy n="104" d="100"/>
        </p:scale>
        <p:origin x="6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microsoft.com/office/2007/relationships/hdphoto" Target="../media/hdphoto5.wdp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61.png"/><Relationship Id="rId4" Type="http://schemas.microsoft.com/office/2007/relationships/hdphoto" Target="../media/hdphoto8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2.wdp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6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68.png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microsoft.com/office/2007/relationships/hdphoto" Target="../media/hdphoto19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79.png"/><Relationship Id="rId4" Type="http://schemas.microsoft.com/office/2007/relationships/hdphoto" Target="../media/hdphoto18.wdp"/><Relationship Id="rId9" Type="http://schemas.microsoft.com/office/2007/relationships/hdphoto" Target="../media/hdphoto20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microsoft.com/office/2007/relationships/hdphoto" Target="../media/hdphoto21.wdp"/><Relationship Id="rId7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microsoft.com/office/2007/relationships/hdphoto" Target="../media/hdphoto22.wdp"/><Relationship Id="rId4" Type="http://schemas.openxmlformats.org/officeDocument/2006/relationships/image" Target="../media/image81.png"/><Relationship Id="rId9" Type="http://schemas.microsoft.com/office/2007/relationships/hdphoto" Target="../media/hdphoto23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microsoft.com/office/2007/relationships/hdphoto" Target="../media/hdphoto23.wdp"/><Relationship Id="rId7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microsoft.com/office/2007/relationships/hdphoto" Target="../media/hdphoto22.wdp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microsoft.com/office/2007/relationships/hdphoto" Target="../media/hdphoto25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6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microsoft.com/office/2007/relationships/hdphoto" Target="../media/hdphoto27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</a:extLst>
            </a:blip>
            <a:srcRect l="34100" t="56930" r="35017" b="2575"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98" t="12255" r="19718" b="9759"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35333" l="65681" r="89984"/>
                      </a14:imgEffect>
                    </a14:imgLayer>
                  </a14:imgProps>
                </a:ext>
              </a:extLst>
            </a:blip>
            <a:srcRect l="62398" t="4272" r="4386" b="62399"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333" b="93667" l="8046" r="40230"/>
                      </a14:imgEffect>
                    </a14:imgLayer>
                  </a14:imgProps>
                </a:ext>
              </a:extLst>
            </a:blip>
            <a:srcRect l="7025" t="60900" r="59759" b="5771"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35333" l="65681" r="89984"/>
                          </a14:imgEffect>
                        </a14:imgLayer>
                      </a14:imgProps>
                    </a:ext>
                  </a:extLst>
                </a:blip>
                <a:srcRect l="62398" t="4272" r="4386" b="62399"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5833" b="36167" l="8046" r="40230"/>
                          </a14:imgEffect>
                        </a14:imgLayer>
                      </a14:imgProps>
                    </a:ext>
                  </a:extLst>
                </a:blip>
                <a:srcRect l="7025" t="4272" r="59759" b="62399"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0333" b="93667" l="8046" r="40230"/>
                          </a14:imgEffect>
                        </a14:imgLayer>
                      </a14:imgProps>
                    </a:ext>
                  </a:extLst>
                </a:blip>
                <a:srcRect l="7025" t="60900" r="59759" b="5771"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35333" l="65681" r="89984"/>
                        </a14:imgEffect>
                      </a14:imgLayer>
                    </a14:imgProps>
                  </a:ext>
                </a:extLst>
              </a:blip>
              <a:srcRect l="62398" t="4272" r="4386" b="62399"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0333" b="93667" l="8046" r="40230"/>
                        </a14:imgEffect>
                      </a14:imgLayer>
                    </a14:imgProps>
                  </a:ext>
                </a:extLst>
              </a:blip>
              <a:srcRect l="7025" t="60900" r="59759" b="5771"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r="2403"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72" b="100000" l="44054" r="59855">
                        <a14:backgroundMark x1="48353" y1="65802" x2="48353" y2="70687"/>
                        <a14:backgroundMark x1="55332" y1="58321" x2="55891" y2="68550"/>
                        <a14:backgroundMark x1="58012" y1="56641" x2="59129" y2="63817"/>
                        <a14:backgroundMark x1="51312" y1="86107" x2="51424" y2="98931"/>
                        <a14:backgroundMark x1="47404" y1="77863" x2="47962" y2="76641"/>
                      </a14:backgroundRemoval>
                    </a14:imgEffect>
                  </a14:imgLayer>
                </a14:imgProps>
              </a:ext>
            </a:extLst>
          </a:blip>
          <a:srcRect l="43743" t="27507" r="39502"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4088"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5" b="100000" l="3708" r="42611">
                        <a14:backgroundMark x1="23589" y1="79846" x2="19774" y2="81258"/>
                      </a14:backgroundRemoval>
                    </a14:imgEffect>
                  </a14:imgLayer>
                </a14:imgProps>
              </a:ext>
            </a:extLst>
          </a:blip>
          <a:srcRect l="12148" t="66368" r="57415" b="4088"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5" b="54044" l="29715" r="37346">
                        <a14:backgroundMark x1="33584" y1="40822" x2="33477" y2="49166"/>
                        <a14:backgroundMark x1="34927" y1="32991" x2="35411" y2="34917"/>
                        <a14:backgroundMark x1="31435" y1="33890" x2="31435" y2="35687"/>
                        <a14:backgroundMark x1="33262" y1="41207" x2="33423" y2="47882"/>
                        <a14:backgroundMark x1="31112" y1="49166" x2="32402" y2="55071"/>
                        <a14:backgroundMark x1="33584" y1="48909" x2="33638" y2="54044"/>
                        <a14:backgroundMark x1="33853" y1="45956" x2="33853" y2="49679"/>
                        <a14:backgroundMark x1="33477" y1="39153" x2="33907" y2="43646"/>
                      </a14:backgroundRemoval>
                    </a14:imgEffect>
                  </a14:imgLayer>
                </a14:imgProps>
              </a:ext>
            </a:extLst>
          </a:blip>
          <a:srcRect l="28908" t="15350" r="63082" b="43100"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17324</TotalTime>
  <Words>572</Words>
  <Application>Microsoft Office PowerPoint</Application>
  <PresentationFormat>寬螢幕</PresentationFormat>
  <Paragraphs>289</Paragraphs>
  <Slides>50</Slides>
  <Notes>2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9" baseType="lpstr"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447</cp:revision>
  <dcterms:created xsi:type="dcterms:W3CDTF">2016-12-17T21:27:02Z</dcterms:created>
  <dcterms:modified xsi:type="dcterms:W3CDTF">2017-07-17T02:47:29Z</dcterms:modified>
</cp:coreProperties>
</file>